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80" r:id="rId6"/>
    <p:sldId id="281" r:id="rId7"/>
    <p:sldId id="286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3792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1D592A48-0444-44CD-A0B6-D9E2182C8FCC}"/>
    <pc:docChg chg="delSld">
      <pc:chgData name="Jacintha Westerink" userId="8afea143-2072-4321-832c-d695a2a40b89" providerId="ADAL" clId="{1D592A48-0444-44CD-A0B6-D9E2182C8FCC}" dt="2022-05-11T10:31:31.584" v="13" actId="47"/>
      <pc:docMkLst>
        <pc:docMk/>
      </pc:docMkLst>
      <pc:sldChg chg="del">
        <pc:chgData name="Jacintha Westerink" userId="8afea143-2072-4321-832c-d695a2a40b89" providerId="ADAL" clId="{1D592A48-0444-44CD-A0B6-D9E2182C8FCC}" dt="2022-05-11T10:31:27.710" v="0" actId="47"/>
        <pc:sldMkLst>
          <pc:docMk/>
          <pc:sldMk cId="1142118828" sldId="259"/>
        </pc:sldMkLst>
      </pc:sldChg>
      <pc:sldChg chg="del">
        <pc:chgData name="Jacintha Westerink" userId="8afea143-2072-4321-832c-d695a2a40b89" providerId="ADAL" clId="{1D592A48-0444-44CD-A0B6-D9E2182C8FCC}" dt="2022-05-11T10:31:29.038" v="6" actId="47"/>
        <pc:sldMkLst>
          <pc:docMk/>
          <pc:sldMk cId="3199748931" sldId="260"/>
        </pc:sldMkLst>
      </pc:sldChg>
      <pc:sldChg chg="del">
        <pc:chgData name="Jacintha Westerink" userId="8afea143-2072-4321-832c-d695a2a40b89" providerId="ADAL" clId="{1D592A48-0444-44CD-A0B6-D9E2182C8FCC}" dt="2022-05-11T10:31:29.866" v="9" actId="47"/>
        <pc:sldMkLst>
          <pc:docMk/>
          <pc:sldMk cId="2514150265" sldId="261"/>
        </pc:sldMkLst>
      </pc:sldChg>
      <pc:sldChg chg="del">
        <pc:chgData name="Jacintha Westerink" userId="8afea143-2072-4321-832c-d695a2a40b89" providerId="ADAL" clId="{1D592A48-0444-44CD-A0B6-D9E2182C8FCC}" dt="2022-05-11T10:31:31.278" v="12" actId="47"/>
        <pc:sldMkLst>
          <pc:docMk/>
          <pc:sldMk cId="3481171837" sldId="272"/>
        </pc:sldMkLst>
      </pc:sldChg>
      <pc:sldChg chg="del">
        <pc:chgData name="Jacintha Westerink" userId="8afea143-2072-4321-832c-d695a2a40b89" providerId="ADAL" clId="{1D592A48-0444-44CD-A0B6-D9E2182C8FCC}" dt="2022-05-11T10:31:28.026" v="2" actId="47"/>
        <pc:sldMkLst>
          <pc:docMk/>
          <pc:sldMk cId="1967097946" sldId="282"/>
        </pc:sldMkLst>
      </pc:sldChg>
      <pc:sldChg chg="del">
        <pc:chgData name="Jacintha Westerink" userId="8afea143-2072-4321-832c-d695a2a40b89" providerId="ADAL" clId="{1D592A48-0444-44CD-A0B6-D9E2182C8FCC}" dt="2022-05-11T10:31:28.172" v="3" actId="47"/>
        <pc:sldMkLst>
          <pc:docMk/>
          <pc:sldMk cId="1259197105" sldId="285"/>
        </pc:sldMkLst>
      </pc:sldChg>
      <pc:sldChg chg="del">
        <pc:chgData name="Jacintha Westerink" userId="8afea143-2072-4321-832c-d695a2a40b89" providerId="ADAL" clId="{1D592A48-0444-44CD-A0B6-D9E2182C8FCC}" dt="2022-05-11T10:31:28.710" v="4" actId="47"/>
        <pc:sldMkLst>
          <pc:docMk/>
          <pc:sldMk cId="3814029023" sldId="287"/>
        </pc:sldMkLst>
      </pc:sldChg>
      <pc:sldChg chg="del">
        <pc:chgData name="Jacintha Westerink" userId="8afea143-2072-4321-832c-d695a2a40b89" providerId="ADAL" clId="{1D592A48-0444-44CD-A0B6-D9E2182C8FCC}" dt="2022-05-11T10:31:28.866" v="5" actId="47"/>
        <pc:sldMkLst>
          <pc:docMk/>
          <pc:sldMk cId="458605017" sldId="288"/>
        </pc:sldMkLst>
      </pc:sldChg>
      <pc:sldChg chg="del">
        <pc:chgData name="Jacintha Westerink" userId="8afea143-2072-4321-832c-d695a2a40b89" providerId="ADAL" clId="{1D592A48-0444-44CD-A0B6-D9E2182C8FCC}" dt="2022-05-11T10:31:31.584" v="13" actId="47"/>
        <pc:sldMkLst>
          <pc:docMk/>
          <pc:sldMk cId="15156251" sldId="289"/>
        </pc:sldMkLst>
      </pc:sldChg>
      <pc:sldChg chg="del">
        <pc:chgData name="Jacintha Westerink" userId="8afea143-2072-4321-832c-d695a2a40b89" providerId="ADAL" clId="{1D592A48-0444-44CD-A0B6-D9E2182C8FCC}" dt="2022-05-11T10:31:29.669" v="8" actId="47"/>
        <pc:sldMkLst>
          <pc:docMk/>
          <pc:sldMk cId="567492899" sldId="290"/>
        </pc:sldMkLst>
      </pc:sldChg>
      <pc:sldChg chg="del">
        <pc:chgData name="Jacintha Westerink" userId="8afea143-2072-4321-832c-d695a2a40b89" providerId="ADAL" clId="{1D592A48-0444-44CD-A0B6-D9E2182C8FCC}" dt="2022-05-11T10:31:29.472" v="7" actId="47"/>
        <pc:sldMkLst>
          <pc:docMk/>
          <pc:sldMk cId="3266635241" sldId="292"/>
        </pc:sldMkLst>
      </pc:sldChg>
      <pc:sldChg chg="del">
        <pc:chgData name="Jacintha Westerink" userId="8afea143-2072-4321-832c-d695a2a40b89" providerId="ADAL" clId="{1D592A48-0444-44CD-A0B6-D9E2182C8FCC}" dt="2022-05-11T10:31:30.351" v="10" actId="47"/>
        <pc:sldMkLst>
          <pc:docMk/>
          <pc:sldMk cId="3363595473" sldId="293"/>
        </pc:sldMkLst>
      </pc:sldChg>
      <pc:sldChg chg="del">
        <pc:chgData name="Jacintha Westerink" userId="8afea143-2072-4321-832c-d695a2a40b89" providerId="ADAL" clId="{1D592A48-0444-44CD-A0B6-D9E2182C8FCC}" dt="2022-05-11T10:31:30.607" v="11" actId="47"/>
        <pc:sldMkLst>
          <pc:docMk/>
          <pc:sldMk cId="873701432" sldId="294"/>
        </pc:sldMkLst>
      </pc:sldChg>
      <pc:sldChg chg="del">
        <pc:chgData name="Jacintha Westerink" userId="8afea143-2072-4321-832c-d695a2a40b89" providerId="ADAL" clId="{1D592A48-0444-44CD-A0B6-D9E2182C8FCC}" dt="2022-05-11T10:31:27.859" v="1" actId="47"/>
        <pc:sldMkLst>
          <pc:docMk/>
          <pc:sldMk cId="671129720" sldId="295"/>
        </pc:sldMkLst>
      </pc:sldChg>
    </pc:docChg>
  </pc:docChgLst>
  <pc:docChgLst>
    <pc:chgData name="Jacintha Westerink" userId="8afea143-2072-4321-832c-d695a2a40b89" providerId="ADAL" clId="{38045363-2C98-49DD-9E0F-28D3A01C2364}"/>
    <pc:docChg chg="custSel modSld">
      <pc:chgData name="Jacintha Westerink" userId="8afea143-2072-4321-832c-d695a2a40b89" providerId="ADAL" clId="{38045363-2C98-49DD-9E0F-28D3A01C2364}" dt="2022-05-11T10:42:54.641" v="32" actId="20577"/>
      <pc:docMkLst>
        <pc:docMk/>
      </pc:docMkLst>
      <pc:sldChg chg="modSp mod">
        <pc:chgData name="Jacintha Westerink" userId="8afea143-2072-4321-832c-d695a2a40b89" providerId="ADAL" clId="{38045363-2C98-49DD-9E0F-28D3A01C2364}" dt="2022-05-11T10:42:54.641" v="32" actId="20577"/>
        <pc:sldMkLst>
          <pc:docMk/>
          <pc:sldMk cId="161796272" sldId="264"/>
        </pc:sldMkLst>
        <pc:spChg chg="mod">
          <ac:chgData name="Jacintha Westerink" userId="8afea143-2072-4321-832c-d695a2a40b89" providerId="ADAL" clId="{38045363-2C98-49DD-9E0F-28D3A01C2364}" dt="2022-05-11T10:42:54.641" v="32" actId="20577"/>
          <ac:spMkLst>
            <pc:docMk/>
            <pc:sldMk cId="161796272" sldId="264"/>
            <ac:spMk id="2" creationId="{A13C9898-C1F6-4FC7-AC9B-59618420945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1F7E5-096F-471C-9127-0FAC6BC90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2642153-0F8E-4364-97CF-4FAD9267A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C97E55-7BE7-4B64-A4DF-23FB956E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B11C52-BF4D-42B6-AAAA-17F89DA5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0A58DD-9974-4DE8-9E83-964D0AC6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78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6A1D8-7D87-4B6F-A5A0-51467E3F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0D1000-DFC3-4941-8730-FE17DA4F7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B695CF-2F85-45AD-9997-5728BBA6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4A5AB9-73BE-4ED9-B2D5-53E4A501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AE370E-4794-4CBA-AE8E-07955574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92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52DDCB9-24E9-45D9-A791-EEB6F5C93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93ECF1-62FC-4273-94C2-5BA449BB3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7E2FD1-8288-4E74-BD4C-0B2A262E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994E52-5D4A-4825-B50D-AA00DEFB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3DA3C7-45D5-4EC4-A880-C5B40BC8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316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AC9E0-75CB-4482-AEE0-469C11567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D00D8D-87CF-4CE8-9065-A4015137B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D7AAD3-DA9F-4036-A69E-0D409B53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4124E8-9C36-42C7-A9F9-7959597B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88744C-CC87-4374-AAAC-268194E3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D5AD7-64BC-4545-9A5A-3000348C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403732-2FFD-49C1-96A5-22E43990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94838C-BA22-42C3-8A1B-5C3B8A43F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C7E1B2-8444-4052-8AB4-6A147C3C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0F0CAD-55DD-4BEE-AEC7-44ED22A4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9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45760-8FAE-40FF-8DAC-7EF24268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531023-40B8-4BB0-ADAD-6254E473D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20855A-7AD8-43D5-8CE5-400C87590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A0BE5F-E9E3-455F-B81C-E17FB13C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1B288C-9D76-4642-9E76-80BD5DE4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7734C8-624F-429A-9409-A7311873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79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99D08-5F74-4ADB-B88C-F7561685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24E408-925D-4502-B955-5CB4B9020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30B841-8243-4DFD-A784-1A6BBF569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45C7913-9F44-4729-9F3E-1935E7EEE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B6DFD4-BF49-4F47-B23C-524D365D4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2B25BF-26A2-4F9A-A942-AC53059D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3C945F-995D-402E-A1B1-01E17B80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D73B3BB-A3CD-47C5-932A-68FFD938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51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7932A7-FB0C-4B6D-8E0D-54EECE6C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359A21E-D787-483C-B2BE-16D3402B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86EB1E-7BDD-4518-B503-96C9411C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B39A1F-8A46-4E10-9110-ED9442B3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50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1EEE784-0F1B-4A0D-85F6-AA85D108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AE77BD1-0F15-448E-A5CB-2AA48F05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FCA7DD-8B9F-4893-A09F-B65FBEFA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2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1657F-230E-4D4D-BBE8-ECD8C209B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965E37-28CC-4ED4-B60B-E0D61427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B84C8C-8385-463C-8CB7-ABB410361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5F4B76-D799-4390-8BEA-292FD6CC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9AA774-4660-4958-B61E-9AFAD383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BABD7A-55C3-4A69-BDD0-FB998846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15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45985-D535-4DCE-A072-C5AA4486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6CCBF0B-F9D9-4D89-BDF3-7A6F9F99F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68068E-A6AB-47F2-A8DE-CD8AE2731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BCD9E3-0FB8-406E-BEDB-05D7DCE1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D1636FA-1B3B-4472-B9AD-766E5213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5D18BB-8028-44AA-B117-0888C84B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75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386AD16-C165-4A6F-85FB-0B04996E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FA091F-2624-43B6-918A-E27EE04B0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F40D39-1F97-499E-B18F-751604212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E1CA4-E972-4B73-99BC-0D45036BFF8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01959D-7EF7-4D04-B3E4-98848C9BB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9C4E94-E0FA-47D4-8090-62CF4394D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CE6D-A68E-489D-89BE-8EB21495AF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52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0028AE-F6C8-49E5-815D-10A530D055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54"/>
          <a:stretch/>
        </p:blipFill>
        <p:spPr>
          <a:xfrm>
            <a:off x="20" y="10"/>
            <a:ext cx="3728839" cy="419735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C44D863-A442-49CD-AC37-C3EEAD08F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0027"/>
          <a:stretch/>
        </p:blipFill>
        <p:spPr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AB4A717-EA96-4616-B532-1F1A1D6C4F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9" r="11775"/>
          <a:stretch/>
        </p:blipFill>
        <p:spPr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BC8E90E-ABB6-42D4-AC66-45B8FEF04C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324" r="-2" b="31648"/>
          <a:stretch/>
        </p:blipFill>
        <p:spPr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3C9898-C1F6-4FC7-AC9B-59618420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4181474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Bridy </a:t>
            </a:r>
            <a:r>
              <a:rPr lang="en-US" dirty="0" err="1"/>
              <a:t>speciale</a:t>
            </a:r>
            <a:r>
              <a:rPr lang="en-US" dirty="0"/>
              <a:t> </a:t>
            </a:r>
            <a:r>
              <a:rPr lang="en-US"/>
              <a:t>vorm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79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3C288D-3F40-4B03-8AEA-20B68B8C2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115"/>
          <a:stretch/>
        </p:blipFill>
        <p:spPr>
          <a:xfrm>
            <a:off x="908915" y="872793"/>
            <a:ext cx="2804849" cy="480974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FFEDAC-8347-43DB-AEDF-C0D7F3601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2" r="17866"/>
          <a:stretch/>
        </p:blipFill>
        <p:spPr>
          <a:xfrm>
            <a:off x="4680876" y="872793"/>
            <a:ext cx="2822457" cy="480974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3D658B73-E94A-48AC-AB86-D2FABB1B2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9" r="6210" b="1"/>
          <a:stretch/>
        </p:blipFill>
        <p:spPr>
          <a:xfrm>
            <a:off x="8480376" y="872793"/>
            <a:ext cx="2800565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5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6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8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66E0AF-086F-425F-AC54-9613CD5E7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1" y="965199"/>
            <a:ext cx="2710180" cy="492760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8E5CCD6-FEA5-412A-8175-7F0A57528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976" y="1019164"/>
            <a:ext cx="2880360" cy="482068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9F0F8EF-9FAF-4BB8-91C8-7606FFC69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41" y="1334192"/>
            <a:ext cx="2880360" cy="41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7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7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FD9FAF-45A1-4AC7-B0D9-EFBE23B20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859" y="1099800"/>
            <a:ext cx="3729888" cy="46048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F5A8BC1-3708-4400-8CCD-D88A1DD70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3" y="1359796"/>
            <a:ext cx="4814655" cy="41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61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3" ma:contentTypeDescription="Een nieuw document maken." ma:contentTypeScope="" ma:versionID="672e0355ea726c629b3b101f25a40e0c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990e1553d204b3a8da398f9a0b8fe410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042BCD-BE61-4C02-AF64-1CFA570EEB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A9561E-4F5D-40C4-8B48-7080CA2D60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D202D8-B947-4376-A918-4B0F5E29CEAF}">
  <ds:schemaRefs>
    <ds:schemaRef ds:uri="d3693f36-3fda-414f-b672-ef748a2c0837"/>
    <ds:schemaRef ds:uri="http://schemas.microsoft.com/office/2006/metadata/properties"/>
    <ds:schemaRef ds:uri="http://schemas.openxmlformats.org/package/2006/metadata/core-properties"/>
    <ds:schemaRef ds:uri="58d65de2-08cf-4d08-b0ec-b5bd2734308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</Words>
  <Application>Microsoft Office PowerPoint</Application>
  <PresentationFormat>Breedbeeld</PresentationFormat>
  <Paragraphs>1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Bridy speciale vorm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 opdrachten</dc:title>
  <dc:creator>Jacintha</dc:creator>
  <cp:lastModifiedBy>Jacintha Westerink</cp:lastModifiedBy>
  <cp:revision>4</cp:revision>
  <dcterms:created xsi:type="dcterms:W3CDTF">2020-04-15T07:17:14Z</dcterms:created>
  <dcterms:modified xsi:type="dcterms:W3CDTF">2022-05-11T10:42:56Z</dcterms:modified>
</cp:coreProperties>
</file>